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61" r:id="rId4"/>
    <p:sldId id="260" r:id="rId5"/>
    <p:sldId id="263" r:id="rId6"/>
    <p:sldId id="264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105" d="100"/>
          <a:sy n="105" d="100"/>
        </p:scale>
        <p:origin x="13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F0196-FFBA-439A-8C26-7EF04455BD50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97181-892D-4C01-AE56-0D37F1852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455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C0498-4A32-4CB2-9A0B-7BE12D7EC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2B781B-94D4-4644-AA97-67C6F41F7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965500-E3CE-46CE-87C2-8304B88F7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214D-DF63-4454-89C9-13EF534F91DE}" type="datetime1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8EF8DE-2777-471B-BA48-93119DC92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33A49F-F568-435C-869F-E4090F420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1710-A120-4C95-A3CD-1D1E98525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23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1D5405-0139-4D8E-A5D2-33142A2E9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717FE68-E683-4820-9661-3D4F1453B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D49353-4B25-484C-A3B7-414707A8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5B792-E978-4E98-A32E-0FA5F26A4C82}" type="datetime1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0B7FE5-E133-481F-9EAD-DC918F512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3E1A44-EB04-450A-9C41-789A89DBB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1710-A120-4C95-A3CD-1D1E98525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50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8F35620-130E-4B06-A757-DE13CD797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4A5CB41-4987-4AC1-B7BD-429132E41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2D71D5-1BBA-4F37-860D-2E0FADA4A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DFC2-B6A6-416A-B866-CB9B934D5D05}" type="datetime1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98AF0C-734D-4C6F-8472-5A46A1915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B79FC2-68AB-4F5C-A4EF-6B7B680C7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1710-A120-4C95-A3CD-1D1E98525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84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6375D2-48B5-4CE7-B891-33EC52FC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72ABD2-50C9-490A-9E88-23BBE8DCD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131794-6567-4110-A491-A26929286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B8FF-6587-4233-B9A3-E1A3D2537FD0}" type="datetime1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BB811D-CC28-472A-812C-5698DF56F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FF89A4-A543-4B11-9EC3-901270B26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1710-A120-4C95-A3CD-1D1E98525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97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BA6A1C-F477-492F-BE89-B9CB6FE24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C925FE-A87D-4494-8E35-3A046C6D4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546BB5-3E75-43C2-8239-4CABF7438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F474-5F63-4A21-8E81-6A2863AF98C1}" type="datetime1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9CE482-F7D4-4A75-834A-2A823430F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3B49A6-DA79-401D-B2C0-30A578A6F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1710-A120-4C95-A3CD-1D1E98525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1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29EA0B-BA86-4314-8DE9-D72D9D6F2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7AB507-4448-4D84-BD06-2B005B1208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9EB7AA7-3822-41EB-BE70-D9D7659B4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E8F1CA-7251-4825-A187-A168093BD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83C18-F19C-4EEB-BF1A-D4034FCC3170}" type="datetime1">
              <a:rPr lang="fr-FR" smtClean="0"/>
              <a:t>26/08/2020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03682B-6FCE-4500-AAFF-70D797E44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D51DE9-D291-4E1C-BD4D-A825BBF0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1710-A120-4C95-A3CD-1D1E98525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4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D9CD8-4D6B-4009-9359-A071F3F0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62FA5E-96EE-4DBD-8757-6CD927121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FEE3BD-3950-4B53-93FA-370B8218A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B592487-CAEC-434E-AE91-B018D7C63F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4C8A0E3-D1B2-4A10-A49A-8B664E8E01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C063BED-64F3-473B-89BE-032EF1401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4D66-0B36-4FA9-AFBA-FDF1A2E1F0DF}" type="datetime1">
              <a:rPr lang="fr-FR" smtClean="0"/>
              <a:t>26/08/2020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F000B2D-E015-4B82-AE7C-618EED910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9A784CF-BA5E-45E3-88DD-12DDE57F3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1710-A120-4C95-A3CD-1D1E98525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11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EEBAEC-27E5-4485-89A9-94E6AEEB9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D2B5D1C-88BA-458A-A0C7-7281078A7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6E10-A6DD-4871-9D80-549A27F3C665}" type="datetime1">
              <a:rPr lang="fr-FR" smtClean="0"/>
              <a:t>26/08/2020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A383258-419D-465F-9351-D901178CD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ECC233-A607-432F-B552-AFEF9DC8F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1710-A120-4C95-A3CD-1D1E98525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799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EBF8013-1334-46DB-9D67-8A23E52E8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50D84-3E49-4816-B676-7B45499D751D}" type="datetime1">
              <a:rPr lang="fr-FR" smtClean="0"/>
              <a:t>26/08/2020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285C6B0-EBC5-4D12-9D00-2F86A56D2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8DF76B9-42B4-486B-9E8D-D5AD81F50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1710-A120-4C95-A3CD-1D1E98525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55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8F4AAE-8ABF-46E9-8C4A-DDF17FE3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09C4E7-F7E8-4856-95E6-B842A11FE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2E26DA5-DDDE-44B3-B0BC-1A581137A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05BA20-011F-4201-9BB9-EED094AA1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BD2BA-88D8-4EA6-AFFF-44BC12C4BB99}" type="datetime1">
              <a:rPr lang="fr-FR" smtClean="0"/>
              <a:t>26/08/2020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72F0A1-E1C9-4047-875D-9D2462488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711311-CEAF-4E10-96D6-6B9FDE52E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1710-A120-4C95-A3CD-1D1E98525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79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566FB3-39C7-4C35-A1A1-965436CFB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292393C-6438-4FD8-97D9-F5287419D3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0729F6-C6B7-4FAB-84FE-F43CDE2751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2B8D37-0CB0-49B4-B816-5D78578D1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4013-B37C-4448-9B3F-A0D945E53D11}" type="datetime1">
              <a:rPr lang="fr-FR" smtClean="0"/>
              <a:t>26/08/2020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7813BA-BDB4-4A1F-84FC-42F8DE2B1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4DC050F-9DD6-4849-922C-2C0689211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1710-A120-4C95-A3CD-1D1E98525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31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3E2A698-035A-4397-957D-5CED8BA3A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FFA470-FE91-4219-ACF4-9B17AEBB6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768F62-8D91-4E18-A7D3-3C5A9ED5E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8A217-98CD-460B-A0BE-6BB72BEF6DFD}" type="datetime1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7B938F-4C87-4F0C-958C-04399E053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D42C3E-6541-41FC-873E-34175B4D72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41710-A120-4C95-A3CD-1D1E98525E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82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B97413-6387-406F-896F-79641061A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3955" y="3429000"/>
            <a:ext cx="2193072" cy="475357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Segoe UI" panose="020B0502040204020203" pitchFamily="34" charset="0"/>
                <a:ea typeface="MS PMincho" panose="02020600040205080304" pitchFamily="18" charset="-128"/>
                <a:cs typeface="Segoe UI" panose="020B0502040204020203" pitchFamily="34" charset="0"/>
              </a:rPr>
              <a:t>Meeting </a:t>
            </a:r>
            <a:r>
              <a:rPr lang="fr-FR" sz="2400" dirty="0">
                <a:highlight>
                  <a:srgbClr val="FFFF00"/>
                </a:highlight>
                <a:latin typeface="Segoe UI" panose="020B0502040204020203" pitchFamily="34" charset="0"/>
                <a:ea typeface="MS PMincho" panose="02020600040205080304" pitchFamily="18" charset="-128"/>
                <a:cs typeface="Segoe UI" panose="020B0502040204020203" pitchFamily="34" charset="0"/>
              </a:rPr>
              <a:t>N°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ED17156-9C6E-46C6-8F72-9292B4493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45396"/>
            <a:ext cx="9144000" cy="572610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chemeClr val="bg2">
                    <a:lumMod val="25000"/>
                  </a:schemeClr>
                </a:solidFill>
                <a:highlight>
                  <a:srgbClr val="FFFF00"/>
                </a:highlight>
                <a:latin typeface="Sans serif"/>
              </a:rPr>
              <a:t>NOM DE LA MISSION</a:t>
            </a:r>
          </a:p>
        </p:txBody>
      </p:sp>
      <p:pic>
        <p:nvPicPr>
          <p:cNvPr id="5" name="Image 4" descr="Une image contenant objet, lampe&#10;&#10;Description générée automatiquement">
            <a:extLst>
              <a:ext uri="{FF2B5EF4-FFF2-40B4-BE49-F238E27FC236}">
                <a16:creationId xmlns:a16="http://schemas.microsoft.com/office/drawing/2014/main" id="{C7753AFC-1DB8-4FD9-A0D4-F7356C0D5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5" y="6542183"/>
            <a:ext cx="277773" cy="240324"/>
          </a:xfrm>
          <a:prstGeom prst="rect">
            <a:avLst/>
          </a:prstGeom>
        </p:spPr>
      </p:pic>
      <p:pic>
        <p:nvPicPr>
          <p:cNvPr id="7" name="Image 6" descr="Une image contenant dessin, jeu, chemise&#10;&#10;Description générée automatiquement">
            <a:extLst>
              <a:ext uri="{FF2B5EF4-FFF2-40B4-BE49-F238E27FC236}">
                <a16:creationId xmlns:a16="http://schemas.microsoft.com/office/drawing/2014/main" id="{AA1E5B2D-195C-497C-8DFD-75A163D49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5" y="75493"/>
            <a:ext cx="3065517" cy="1125234"/>
          </a:xfrm>
          <a:prstGeom prst="rect">
            <a:avLst/>
          </a:prstGeom>
        </p:spPr>
      </p:pic>
      <p:sp>
        <p:nvSpPr>
          <p:cNvPr id="8" name="Text Box 1">
            <a:extLst>
              <a:ext uri="{FF2B5EF4-FFF2-40B4-BE49-F238E27FC236}">
                <a16:creationId xmlns:a16="http://schemas.microsoft.com/office/drawing/2014/main" id="{B0246E61-5465-4EB5-BEA1-15F0E4429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3955" y="6628837"/>
            <a:ext cx="2244090" cy="15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2700">
              <a:spcBef>
                <a:spcPts val="70"/>
              </a:spcBef>
              <a:spcAft>
                <a:spcPts val="0"/>
              </a:spcAft>
            </a:pPr>
            <a:r>
              <a:rPr lang="fr-FR" sz="900" b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« Tous droits de reproduction réservés »</a:t>
            </a:r>
            <a:endParaRPr lang="fr-FR" sz="11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9" name="image6.png">
            <a:extLst>
              <a:ext uri="{FF2B5EF4-FFF2-40B4-BE49-F238E27FC236}">
                <a16:creationId xmlns:a16="http://schemas.microsoft.com/office/drawing/2014/main" id="{AF934E3A-0258-4066-AC3E-C62F49B4210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73955" y="6301859"/>
            <a:ext cx="2244090" cy="240324"/>
          </a:xfrm>
          <a:prstGeom prst="rect">
            <a:avLst/>
          </a:prstGeom>
        </p:spPr>
      </p:pic>
      <p:sp>
        <p:nvSpPr>
          <p:cNvPr id="10" name="Titre 1">
            <a:extLst>
              <a:ext uri="{FF2B5EF4-FFF2-40B4-BE49-F238E27FC236}">
                <a16:creationId xmlns:a16="http://schemas.microsoft.com/office/drawing/2014/main" id="{B642118F-373B-43D7-82C2-BB311173A2C2}"/>
              </a:ext>
            </a:extLst>
          </p:cNvPr>
          <p:cNvSpPr txBox="1">
            <a:spLocks/>
          </p:cNvSpPr>
          <p:nvPr/>
        </p:nvSpPr>
        <p:spPr>
          <a:xfrm>
            <a:off x="4999464" y="3913632"/>
            <a:ext cx="2193072" cy="4753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dirty="0">
                <a:highlight>
                  <a:srgbClr val="FFFF00"/>
                </a:highlight>
                <a:latin typeface="Segoe UI" panose="020B0502040204020203" pitchFamily="34" charset="0"/>
                <a:ea typeface="MS PMincho" panose="02020600040205080304" pitchFamily="18" charset="-128"/>
                <a:cs typeface="Segoe UI" panose="020B0502040204020203" pitchFamily="34" charset="0"/>
              </a:rPr>
              <a:t>01/02/2020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481035D7-09BE-45DC-B9F4-0C4CD547A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1710-A120-4C95-A3CD-1D1E98525E3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757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 : avec coins arrondis en diagonale 15">
            <a:extLst>
              <a:ext uri="{FF2B5EF4-FFF2-40B4-BE49-F238E27FC236}">
                <a16:creationId xmlns:a16="http://schemas.microsoft.com/office/drawing/2014/main" id="{17A752BF-DE54-4E27-928D-0E6FD4FA8531}"/>
              </a:ext>
            </a:extLst>
          </p:cNvPr>
          <p:cNvSpPr/>
          <p:nvPr/>
        </p:nvSpPr>
        <p:spPr>
          <a:xfrm>
            <a:off x="149155" y="3284386"/>
            <a:ext cx="2884137" cy="425652"/>
          </a:xfrm>
          <a:prstGeom prst="round2DiagRect">
            <a:avLst/>
          </a:prstGeom>
          <a:solidFill>
            <a:srgbClr val="7064AD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avec coins arrondis en diagonale 2">
            <a:extLst>
              <a:ext uri="{FF2B5EF4-FFF2-40B4-BE49-F238E27FC236}">
                <a16:creationId xmlns:a16="http://schemas.microsoft.com/office/drawing/2014/main" id="{54AFE20C-45A4-4DDB-9C31-CD230C9549C7}"/>
              </a:ext>
            </a:extLst>
          </p:cNvPr>
          <p:cNvSpPr/>
          <p:nvPr/>
        </p:nvSpPr>
        <p:spPr>
          <a:xfrm>
            <a:off x="149156" y="961192"/>
            <a:ext cx="2492444" cy="425652"/>
          </a:xfrm>
          <a:prstGeom prst="round2DiagRect">
            <a:avLst/>
          </a:prstGeom>
          <a:solidFill>
            <a:srgbClr val="7064AD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4B97413-6387-406F-896F-79641061A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7558" y="934299"/>
            <a:ext cx="2925871" cy="475357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Sans serif"/>
                <a:ea typeface="MS PMincho" panose="02020600040205080304" pitchFamily="18" charset="-128"/>
                <a:cs typeface="Segoe UI" panose="020B0502040204020203" pitchFamily="34" charset="0"/>
              </a:rPr>
              <a:t>Objet du meeting</a:t>
            </a:r>
          </a:p>
        </p:txBody>
      </p:sp>
      <p:pic>
        <p:nvPicPr>
          <p:cNvPr id="5" name="Image 4" descr="Une image contenant objet, lampe&#10;&#10;Description générée automatiquement">
            <a:extLst>
              <a:ext uri="{FF2B5EF4-FFF2-40B4-BE49-F238E27FC236}">
                <a16:creationId xmlns:a16="http://schemas.microsoft.com/office/drawing/2014/main" id="{C7753AFC-1DB8-4FD9-A0D4-F7356C0D5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5" y="6542183"/>
            <a:ext cx="277773" cy="240324"/>
          </a:xfrm>
          <a:prstGeom prst="rect">
            <a:avLst/>
          </a:prstGeom>
        </p:spPr>
      </p:pic>
      <p:sp>
        <p:nvSpPr>
          <p:cNvPr id="8" name="Text Box 1">
            <a:extLst>
              <a:ext uri="{FF2B5EF4-FFF2-40B4-BE49-F238E27FC236}">
                <a16:creationId xmlns:a16="http://schemas.microsoft.com/office/drawing/2014/main" id="{B0246E61-5465-4EB5-BEA1-15F0E4429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3955" y="6628837"/>
            <a:ext cx="2244090" cy="15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2700">
              <a:spcBef>
                <a:spcPts val="70"/>
              </a:spcBef>
              <a:spcAft>
                <a:spcPts val="0"/>
              </a:spcAft>
            </a:pPr>
            <a:r>
              <a:rPr lang="fr-FR" sz="900" b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« Tous droits de reproduction réservés »</a:t>
            </a:r>
            <a:endParaRPr lang="fr-FR" sz="11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9" name="image6.png">
            <a:extLst>
              <a:ext uri="{FF2B5EF4-FFF2-40B4-BE49-F238E27FC236}">
                <a16:creationId xmlns:a16="http://schemas.microsoft.com/office/drawing/2014/main" id="{AF934E3A-0258-4066-AC3E-C62F49B4210D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73955" y="6301859"/>
            <a:ext cx="2244090" cy="240324"/>
          </a:xfrm>
          <a:prstGeom prst="rect">
            <a:avLst/>
          </a:prstGeom>
        </p:spPr>
      </p:pic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481035D7-09BE-45DC-B9F4-0C4CD547A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1710-A120-4C95-A3CD-1D1E98525E3F}" type="slidenum">
              <a:rPr lang="fr-FR" smtClean="0"/>
              <a:t>2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C9A63B-8089-4AE3-B2E1-62B2C06B763B}"/>
              </a:ext>
            </a:extLst>
          </p:cNvPr>
          <p:cNvSpPr/>
          <p:nvPr/>
        </p:nvSpPr>
        <p:spPr>
          <a:xfrm>
            <a:off x="0" y="6152443"/>
            <a:ext cx="12192000" cy="705557"/>
          </a:xfrm>
          <a:prstGeom prst="rect">
            <a:avLst/>
          </a:prstGeom>
          <a:solidFill>
            <a:srgbClr val="7064AD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9AAB09B1-4C9D-4512-A478-AB6B7148EE84}"/>
              </a:ext>
            </a:extLst>
          </p:cNvPr>
          <p:cNvCxnSpPr>
            <a:cxnSpLocks/>
          </p:cNvCxnSpPr>
          <p:nvPr/>
        </p:nvCxnSpPr>
        <p:spPr>
          <a:xfrm>
            <a:off x="149155" y="1386844"/>
            <a:ext cx="12042845" cy="0"/>
          </a:xfrm>
          <a:prstGeom prst="line">
            <a:avLst/>
          </a:prstGeom>
          <a:ln w="19050">
            <a:solidFill>
              <a:srgbClr val="7064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 descr="Une image contenant dessin, jeu, chemise&#10;&#10;Description générée automatiquement">
            <a:extLst>
              <a:ext uri="{FF2B5EF4-FFF2-40B4-BE49-F238E27FC236}">
                <a16:creationId xmlns:a16="http://schemas.microsoft.com/office/drawing/2014/main" id="{FC0D295C-54A2-43D6-8056-3FE7F80716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5" y="75493"/>
            <a:ext cx="1768933" cy="649308"/>
          </a:xfrm>
          <a:prstGeom prst="rect">
            <a:avLst/>
          </a:prstGeom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id="{9D3A4A7C-2491-4D78-8258-E0E9ED122BB2}"/>
              </a:ext>
            </a:extLst>
          </p:cNvPr>
          <p:cNvSpPr txBox="1">
            <a:spLocks/>
          </p:cNvSpPr>
          <p:nvPr/>
        </p:nvSpPr>
        <p:spPr>
          <a:xfrm>
            <a:off x="82445" y="3231353"/>
            <a:ext cx="2950847" cy="4753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solidFill>
                  <a:schemeClr val="bg1"/>
                </a:solidFill>
                <a:latin typeface="Sans serif"/>
                <a:ea typeface="MS PMincho" panose="02020600040205080304" pitchFamily="18" charset="-128"/>
                <a:cs typeface="Segoe UI" panose="020B0502040204020203" pitchFamily="34" charset="0"/>
              </a:rPr>
              <a:t>Objectifs du meeting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2A499B20-4B61-4B5E-9D11-72FF1E88CF8E}"/>
              </a:ext>
            </a:extLst>
          </p:cNvPr>
          <p:cNvCxnSpPr>
            <a:cxnSpLocks/>
          </p:cNvCxnSpPr>
          <p:nvPr/>
        </p:nvCxnSpPr>
        <p:spPr>
          <a:xfrm>
            <a:off x="149154" y="3706710"/>
            <a:ext cx="12042845" cy="0"/>
          </a:xfrm>
          <a:prstGeom prst="line">
            <a:avLst/>
          </a:prstGeom>
          <a:ln w="19050">
            <a:solidFill>
              <a:srgbClr val="7064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745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avec coins arrondis en diagonale 2">
            <a:extLst>
              <a:ext uri="{FF2B5EF4-FFF2-40B4-BE49-F238E27FC236}">
                <a16:creationId xmlns:a16="http://schemas.microsoft.com/office/drawing/2014/main" id="{54AFE20C-45A4-4DDB-9C31-CD230C9549C7}"/>
              </a:ext>
            </a:extLst>
          </p:cNvPr>
          <p:cNvSpPr/>
          <p:nvPr/>
        </p:nvSpPr>
        <p:spPr>
          <a:xfrm>
            <a:off x="149155" y="961192"/>
            <a:ext cx="3089732" cy="425652"/>
          </a:xfrm>
          <a:prstGeom prst="round2DiagRect">
            <a:avLst/>
          </a:prstGeom>
          <a:solidFill>
            <a:srgbClr val="7064AD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4B97413-6387-406F-896F-79641061A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155" y="917686"/>
            <a:ext cx="2950847" cy="475357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Sans serif"/>
                <a:ea typeface="MS PMincho" panose="02020600040205080304" pitchFamily="18" charset="-128"/>
                <a:cs typeface="Segoe UI" panose="020B0502040204020203" pitchFamily="34" charset="0"/>
              </a:rPr>
              <a:t>Agenda du meeting</a:t>
            </a:r>
          </a:p>
        </p:txBody>
      </p:sp>
      <p:pic>
        <p:nvPicPr>
          <p:cNvPr id="5" name="Image 4" descr="Une image contenant objet, lampe&#10;&#10;Description générée automatiquement">
            <a:extLst>
              <a:ext uri="{FF2B5EF4-FFF2-40B4-BE49-F238E27FC236}">
                <a16:creationId xmlns:a16="http://schemas.microsoft.com/office/drawing/2014/main" id="{C7753AFC-1DB8-4FD9-A0D4-F7356C0D5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5" y="6542183"/>
            <a:ext cx="277773" cy="240324"/>
          </a:xfrm>
          <a:prstGeom prst="rect">
            <a:avLst/>
          </a:prstGeom>
        </p:spPr>
      </p:pic>
      <p:pic>
        <p:nvPicPr>
          <p:cNvPr id="7" name="Image 6" descr="Une image contenant dessin, jeu, chemise&#10;&#10;Description générée automatiquement">
            <a:extLst>
              <a:ext uri="{FF2B5EF4-FFF2-40B4-BE49-F238E27FC236}">
                <a16:creationId xmlns:a16="http://schemas.microsoft.com/office/drawing/2014/main" id="{AA1E5B2D-195C-497C-8DFD-75A163D49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5" y="75493"/>
            <a:ext cx="1768933" cy="649308"/>
          </a:xfrm>
          <a:prstGeom prst="rect">
            <a:avLst/>
          </a:prstGeom>
        </p:spPr>
      </p:pic>
      <p:sp>
        <p:nvSpPr>
          <p:cNvPr id="8" name="Text Box 1">
            <a:extLst>
              <a:ext uri="{FF2B5EF4-FFF2-40B4-BE49-F238E27FC236}">
                <a16:creationId xmlns:a16="http://schemas.microsoft.com/office/drawing/2014/main" id="{B0246E61-5465-4EB5-BEA1-15F0E4429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3955" y="6628837"/>
            <a:ext cx="2244090" cy="15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2700">
              <a:spcBef>
                <a:spcPts val="70"/>
              </a:spcBef>
              <a:spcAft>
                <a:spcPts val="0"/>
              </a:spcAft>
            </a:pPr>
            <a:r>
              <a:rPr lang="fr-FR" sz="900" b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« Tous droits de reproduction réservés »</a:t>
            </a:r>
            <a:endParaRPr lang="fr-FR" sz="11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9" name="image6.png">
            <a:extLst>
              <a:ext uri="{FF2B5EF4-FFF2-40B4-BE49-F238E27FC236}">
                <a16:creationId xmlns:a16="http://schemas.microsoft.com/office/drawing/2014/main" id="{AF934E3A-0258-4066-AC3E-C62F49B4210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73955" y="6301859"/>
            <a:ext cx="2244090" cy="240324"/>
          </a:xfrm>
          <a:prstGeom prst="rect">
            <a:avLst/>
          </a:prstGeom>
        </p:spPr>
      </p:pic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481035D7-09BE-45DC-B9F4-0C4CD547A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1710-A120-4C95-A3CD-1D1E98525E3F}" type="slidenum">
              <a:rPr lang="fr-FR" smtClean="0"/>
              <a:t>3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C9A63B-8089-4AE3-B2E1-62B2C06B763B}"/>
              </a:ext>
            </a:extLst>
          </p:cNvPr>
          <p:cNvSpPr/>
          <p:nvPr/>
        </p:nvSpPr>
        <p:spPr>
          <a:xfrm>
            <a:off x="0" y="6152443"/>
            <a:ext cx="12192000" cy="705557"/>
          </a:xfrm>
          <a:prstGeom prst="rect">
            <a:avLst/>
          </a:prstGeom>
          <a:solidFill>
            <a:srgbClr val="7064AD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9AAB09B1-4C9D-4512-A478-AB6B7148EE84}"/>
              </a:ext>
            </a:extLst>
          </p:cNvPr>
          <p:cNvCxnSpPr>
            <a:cxnSpLocks/>
          </p:cNvCxnSpPr>
          <p:nvPr/>
        </p:nvCxnSpPr>
        <p:spPr>
          <a:xfrm>
            <a:off x="149155" y="1386844"/>
            <a:ext cx="12042845" cy="0"/>
          </a:xfrm>
          <a:prstGeom prst="line">
            <a:avLst/>
          </a:prstGeom>
          <a:ln w="19050">
            <a:solidFill>
              <a:srgbClr val="7064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29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B97413-6387-406F-896F-79641061A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4485" y="81425"/>
            <a:ext cx="2725069" cy="475357"/>
          </a:xfrm>
        </p:spPr>
        <p:txBody>
          <a:bodyPr>
            <a:normAutofit/>
          </a:bodyPr>
          <a:lstStyle/>
          <a:p>
            <a:r>
              <a:rPr lang="fr-FR" sz="2000" dirty="0">
                <a:highlight>
                  <a:srgbClr val="FFFF00"/>
                </a:highlight>
                <a:latin typeface="Sans serif"/>
                <a:ea typeface="MS PMincho" panose="02020600040205080304" pitchFamily="18" charset="-128"/>
                <a:cs typeface="Segoe UI" panose="020B0502040204020203" pitchFamily="34" charset="0"/>
              </a:rPr>
              <a:t>1. </a:t>
            </a:r>
            <a:r>
              <a:rPr lang="fr-FR" sz="2000" dirty="0" err="1">
                <a:highlight>
                  <a:srgbClr val="FFFF00"/>
                </a:highlight>
                <a:latin typeface="Sans serif"/>
                <a:ea typeface="MS PMincho" panose="02020600040205080304" pitchFamily="18" charset="-128"/>
                <a:cs typeface="Segoe UI" panose="020B0502040204020203" pitchFamily="34" charset="0"/>
              </a:rPr>
              <a:t>Odre</a:t>
            </a:r>
            <a:r>
              <a:rPr lang="fr-FR" sz="2000" dirty="0">
                <a:highlight>
                  <a:srgbClr val="FFFF00"/>
                </a:highlight>
                <a:latin typeface="Sans serif"/>
                <a:ea typeface="MS PMincho" panose="02020600040205080304" pitchFamily="18" charset="-128"/>
                <a:cs typeface="Segoe UI" panose="020B0502040204020203" pitchFamily="34" charset="0"/>
              </a:rPr>
              <a:t> du Jour 1</a:t>
            </a:r>
          </a:p>
        </p:txBody>
      </p:sp>
      <p:pic>
        <p:nvPicPr>
          <p:cNvPr id="5" name="Image 4" descr="Une image contenant objet, lampe&#10;&#10;Description générée automatiquement">
            <a:extLst>
              <a:ext uri="{FF2B5EF4-FFF2-40B4-BE49-F238E27FC236}">
                <a16:creationId xmlns:a16="http://schemas.microsoft.com/office/drawing/2014/main" id="{C7753AFC-1DB8-4FD9-A0D4-F7356C0D5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5" y="6542183"/>
            <a:ext cx="277773" cy="240324"/>
          </a:xfrm>
          <a:prstGeom prst="rect">
            <a:avLst/>
          </a:prstGeom>
        </p:spPr>
      </p:pic>
      <p:pic>
        <p:nvPicPr>
          <p:cNvPr id="7" name="Image 6" descr="Une image contenant dessin, jeu, chemise&#10;&#10;Description générée automatiquement">
            <a:extLst>
              <a:ext uri="{FF2B5EF4-FFF2-40B4-BE49-F238E27FC236}">
                <a16:creationId xmlns:a16="http://schemas.microsoft.com/office/drawing/2014/main" id="{AA1E5B2D-195C-497C-8DFD-75A163D49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6" y="75493"/>
            <a:ext cx="1532758" cy="562617"/>
          </a:xfrm>
          <a:prstGeom prst="rect">
            <a:avLst/>
          </a:prstGeom>
        </p:spPr>
      </p:pic>
      <p:sp>
        <p:nvSpPr>
          <p:cNvPr id="8" name="Text Box 1">
            <a:extLst>
              <a:ext uri="{FF2B5EF4-FFF2-40B4-BE49-F238E27FC236}">
                <a16:creationId xmlns:a16="http://schemas.microsoft.com/office/drawing/2014/main" id="{B0246E61-5465-4EB5-BEA1-15F0E4429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3955" y="6628837"/>
            <a:ext cx="2244090" cy="15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2700">
              <a:spcBef>
                <a:spcPts val="70"/>
              </a:spcBef>
              <a:spcAft>
                <a:spcPts val="0"/>
              </a:spcAft>
            </a:pPr>
            <a:r>
              <a:rPr lang="fr-FR" sz="900" b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« Tous droits de reproduction réservés »</a:t>
            </a:r>
            <a:endParaRPr lang="fr-FR" sz="11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9" name="image6.png">
            <a:extLst>
              <a:ext uri="{FF2B5EF4-FFF2-40B4-BE49-F238E27FC236}">
                <a16:creationId xmlns:a16="http://schemas.microsoft.com/office/drawing/2014/main" id="{AF934E3A-0258-4066-AC3E-C62F49B4210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73955" y="6301859"/>
            <a:ext cx="2244090" cy="240324"/>
          </a:xfrm>
          <a:prstGeom prst="rect">
            <a:avLst/>
          </a:prstGeom>
        </p:spPr>
      </p:pic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481035D7-09BE-45DC-B9F4-0C4CD547A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1710-A120-4C95-A3CD-1D1E98525E3F}" type="slidenum">
              <a:rPr lang="fr-FR" smtClean="0"/>
              <a:t>4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C9A63B-8089-4AE3-B2E1-62B2C06B763B}"/>
              </a:ext>
            </a:extLst>
          </p:cNvPr>
          <p:cNvSpPr/>
          <p:nvPr/>
        </p:nvSpPr>
        <p:spPr>
          <a:xfrm>
            <a:off x="0" y="6152443"/>
            <a:ext cx="12192000" cy="705557"/>
          </a:xfrm>
          <a:prstGeom prst="rect">
            <a:avLst/>
          </a:prstGeom>
          <a:solidFill>
            <a:srgbClr val="7064AD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36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B97413-6387-406F-896F-79641061A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4485" y="81425"/>
            <a:ext cx="2725069" cy="475357"/>
          </a:xfrm>
        </p:spPr>
        <p:txBody>
          <a:bodyPr>
            <a:normAutofit/>
          </a:bodyPr>
          <a:lstStyle/>
          <a:p>
            <a:r>
              <a:rPr lang="fr-FR" sz="2000" dirty="0">
                <a:highlight>
                  <a:srgbClr val="FFFF00"/>
                </a:highlight>
                <a:latin typeface="Sans serif"/>
                <a:ea typeface="MS PMincho" panose="02020600040205080304" pitchFamily="18" charset="-128"/>
                <a:cs typeface="Segoe UI" panose="020B0502040204020203" pitchFamily="34" charset="0"/>
              </a:rPr>
              <a:t>2. </a:t>
            </a:r>
            <a:r>
              <a:rPr lang="fr-FR" sz="2000" dirty="0" err="1">
                <a:highlight>
                  <a:srgbClr val="FFFF00"/>
                </a:highlight>
                <a:latin typeface="Sans serif"/>
                <a:ea typeface="MS PMincho" panose="02020600040205080304" pitchFamily="18" charset="-128"/>
                <a:cs typeface="Segoe UI" panose="020B0502040204020203" pitchFamily="34" charset="0"/>
              </a:rPr>
              <a:t>Odre</a:t>
            </a:r>
            <a:r>
              <a:rPr lang="fr-FR" sz="2000" dirty="0">
                <a:highlight>
                  <a:srgbClr val="FFFF00"/>
                </a:highlight>
                <a:latin typeface="Sans serif"/>
                <a:ea typeface="MS PMincho" panose="02020600040205080304" pitchFamily="18" charset="-128"/>
                <a:cs typeface="Segoe UI" panose="020B0502040204020203" pitchFamily="34" charset="0"/>
              </a:rPr>
              <a:t> du Jour 2</a:t>
            </a:r>
          </a:p>
        </p:txBody>
      </p:sp>
      <p:pic>
        <p:nvPicPr>
          <p:cNvPr id="5" name="Image 4" descr="Une image contenant objet, lampe&#10;&#10;Description générée automatiquement">
            <a:extLst>
              <a:ext uri="{FF2B5EF4-FFF2-40B4-BE49-F238E27FC236}">
                <a16:creationId xmlns:a16="http://schemas.microsoft.com/office/drawing/2014/main" id="{C7753AFC-1DB8-4FD9-A0D4-F7356C0D5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5" y="6542183"/>
            <a:ext cx="277773" cy="240324"/>
          </a:xfrm>
          <a:prstGeom prst="rect">
            <a:avLst/>
          </a:prstGeom>
        </p:spPr>
      </p:pic>
      <p:pic>
        <p:nvPicPr>
          <p:cNvPr id="7" name="Image 6" descr="Une image contenant dessin, jeu, chemise&#10;&#10;Description générée automatiquement">
            <a:extLst>
              <a:ext uri="{FF2B5EF4-FFF2-40B4-BE49-F238E27FC236}">
                <a16:creationId xmlns:a16="http://schemas.microsoft.com/office/drawing/2014/main" id="{AA1E5B2D-195C-497C-8DFD-75A163D49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6" y="75493"/>
            <a:ext cx="1532758" cy="562617"/>
          </a:xfrm>
          <a:prstGeom prst="rect">
            <a:avLst/>
          </a:prstGeom>
        </p:spPr>
      </p:pic>
      <p:sp>
        <p:nvSpPr>
          <p:cNvPr id="8" name="Text Box 1">
            <a:extLst>
              <a:ext uri="{FF2B5EF4-FFF2-40B4-BE49-F238E27FC236}">
                <a16:creationId xmlns:a16="http://schemas.microsoft.com/office/drawing/2014/main" id="{B0246E61-5465-4EB5-BEA1-15F0E4429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3955" y="6628837"/>
            <a:ext cx="2244090" cy="15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2700">
              <a:spcBef>
                <a:spcPts val="70"/>
              </a:spcBef>
              <a:spcAft>
                <a:spcPts val="0"/>
              </a:spcAft>
            </a:pPr>
            <a:r>
              <a:rPr lang="fr-FR" sz="900" b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« Tous droits de reproduction réservés »</a:t>
            </a:r>
            <a:endParaRPr lang="fr-FR" sz="11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9" name="image6.png">
            <a:extLst>
              <a:ext uri="{FF2B5EF4-FFF2-40B4-BE49-F238E27FC236}">
                <a16:creationId xmlns:a16="http://schemas.microsoft.com/office/drawing/2014/main" id="{AF934E3A-0258-4066-AC3E-C62F49B4210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73955" y="6301859"/>
            <a:ext cx="2244090" cy="240324"/>
          </a:xfrm>
          <a:prstGeom prst="rect">
            <a:avLst/>
          </a:prstGeom>
        </p:spPr>
      </p:pic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481035D7-09BE-45DC-B9F4-0C4CD547A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1710-A120-4C95-A3CD-1D1E98525E3F}" type="slidenum">
              <a:rPr lang="fr-FR" smtClean="0"/>
              <a:t>5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C9A63B-8089-4AE3-B2E1-62B2C06B763B}"/>
              </a:ext>
            </a:extLst>
          </p:cNvPr>
          <p:cNvSpPr/>
          <p:nvPr/>
        </p:nvSpPr>
        <p:spPr>
          <a:xfrm>
            <a:off x="0" y="6152443"/>
            <a:ext cx="12192000" cy="705557"/>
          </a:xfrm>
          <a:prstGeom prst="rect">
            <a:avLst/>
          </a:prstGeom>
          <a:solidFill>
            <a:srgbClr val="7064AD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862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B97413-6387-406F-896F-79641061A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84485" y="81425"/>
            <a:ext cx="2725069" cy="475357"/>
          </a:xfrm>
        </p:spPr>
        <p:txBody>
          <a:bodyPr>
            <a:normAutofit/>
          </a:bodyPr>
          <a:lstStyle/>
          <a:p>
            <a:r>
              <a:rPr lang="fr-FR" sz="2000" dirty="0">
                <a:highlight>
                  <a:srgbClr val="FFFF00"/>
                </a:highlight>
                <a:latin typeface="Sans serif"/>
                <a:ea typeface="MS PMincho" panose="02020600040205080304" pitchFamily="18" charset="-128"/>
                <a:cs typeface="Segoe UI" panose="020B0502040204020203" pitchFamily="34" charset="0"/>
              </a:rPr>
              <a:t>3. </a:t>
            </a:r>
            <a:r>
              <a:rPr lang="fr-FR" sz="2000" dirty="0" err="1">
                <a:highlight>
                  <a:srgbClr val="FFFF00"/>
                </a:highlight>
                <a:latin typeface="Sans serif"/>
                <a:ea typeface="MS PMincho" panose="02020600040205080304" pitchFamily="18" charset="-128"/>
                <a:cs typeface="Segoe UI" panose="020B0502040204020203" pitchFamily="34" charset="0"/>
              </a:rPr>
              <a:t>Odre</a:t>
            </a:r>
            <a:r>
              <a:rPr lang="fr-FR" sz="2000" dirty="0">
                <a:highlight>
                  <a:srgbClr val="FFFF00"/>
                </a:highlight>
                <a:latin typeface="Sans serif"/>
                <a:ea typeface="MS PMincho" panose="02020600040205080304" pitchFamily="18" charset="-128"/>
                <a:cs typeface="Segoe UI" panose="020B0502040204020203" pitchFamily="34" charset="0"/>
              </a:rPr>
              <a:t> du Jour 3</a:t>
            </a:r>
          </a:p>
        </p:txBody>
      </p:sp>
      <p:pic>
        <p:nvPicPr>
          <p:cNvPr id="5" name="Image 4" descr="Une image contenant objet, lampe&#10;&#10;Description générée automatiquement">
            <a:extLst>
              <a:ext uri="{FF2B5EF4-FFF2-40B4-BE49-F238E27FC236}">
                <a16:creationId xmlns:a16="http://schemas.microsoft.com/office/drawing/2014/main" id="{C7753AFC-1DB8-4FD9-A0D4-F7356C0D53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5" y="6542183"/>
            <a:ext cx="277773" cy="240324"/>
          </a:xfrm>
          <a:prstGeom prst="rect">
            <a:avLst/>
          </a:prstGeom>
        </p:spPr>
      </p:pic>
      <p:pic>
        <p:nvPicPr>
          <p:cNvPr id="7" name="Image 6" descr="Une image contenant dessin, jeu, chemise&#10;&#10;Description générée automatiquement">
            <a:extLst>
              <a:ext uri="{FF2B5EF4-FFF2-40B4-BE49-F238E27FC236}">
                <a16:creationId xmlns:a16="http://schemas.microsoft.com/office/drawing/2014/main" id="{AA1E5B2D-195C-497C-8DFD-75A163D490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6" y="75493"/>
            <a:ext cx="1532758" cy="562617"/>
          </a:xfrm>
          <a:prstGeom prst="rect">
            <a:avLst/>
          </a:prstGeom>
        </p:spPr>
      </p:pic>
      <p:sp>
        <p:nvSpPr>
          <p:cNvPr id="8" name="Text Box 1">
            <a:extLst>
              <a:ext uri="{FF2B5EF4-FFF2-40B4-BE49-F238E27FC236}">
                <a16:creationId xmlns:a16="http://schemas.microsoft.com/office/drawing/2014/main" id="{B0246E61-5465-4EB5-BEA1-15F0E4429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3955" y="6628837"/>
            <a:ext cx="2244090" cy="15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12700">
              <a:spcBef>
                <a:spcPts val="70"/>
              </a:spcBef>
              <a:spcAft>
                <a:spcPts val="0"/>
              </a:spcAft>
            </a:pPr>
            <a:r>
              <a:rPr lang="fr-FR" sz="900" b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« Tous droits de reproduction réservés »</a:t>
            </a:r>
            <a:endParaRPr lang="fr-FR" sz="11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9" name="image6.png">
            <a:extLst>
              <a:ext uri="{FF2B5EF4-FFF2-40B4-BE49-F238E27FC236}">
                <a16:creationId xmlns:a16="http://schemas.microsoft.com/office/drawing/2014/main" id="{AF934E3A-0258-4066-AC3E-C62F49B4210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73955" y="6301859"/>
            <a:ext cx="2244090" cy="240324"/>
          </a:xfrm>
          <a:prstGeom prst="rect">
            <a:avLst/>
          </a:prstGeom>
        </p:spPr>
      </p:pic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481035D7-09BE-45DC-B9F4-0C4CD547A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1710-A120-4C95-A3CD-1D1E98525E3F}" type="slidenum">
              <a:rPr lang="fr-FR" smtClean="0"/>
              <a:t>6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C9A63B-8089-4AE3-B2E1-62B2C06B763B}"/>
              </a:ext>
            </a:extLst>
          </p:cNvPr>
          <p:cNvSpPr/>
          <p:nvPr/>
        </p:nvSpPr>
        <p:spPr>
          <a:xfrm>
            <a:off x="0" y="6152443"/>
            <a:ext cx="12192000" cy="705557"/>
          </a:xfrm>
          <a:prstGeom prst="rect">
            <a:avLst/>
          </a:prstGeom>
          <a:solidFill>
            <a:srgbClr val="7064AD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6628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7365</TotalTime>
  <Words>83</Words>
  <Application>Microsoft Office PowerPoint</Application>
  <PresentationFormat>Grand écran</PresentationFormat>
  <Paragraphs>21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Sans serif</vt:lpstr>
      <vt:lpstr>Segoe UI</vt:lpstr>
      <vt:lpstr>Thème Office</vt:lpstr>
      <vt:lpstr>Meeting N°</vt:lpstr>
      <vt:lpstr>Objet du meeting</vt:lpstr>
      <vt:lpstr>Agenda du meeting</vt:lpstr>
      <vt:lpstr>1. Odre du Jour 1</vt:lpstr>
      <vt:lpstr>2. Odre du Jour 2</vt:lpstr>
      <vt:lpstr>3. Odre du Jour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N°</dc:title>
  <dc:creator>Valentine VEILLON</dc:creator>
  <cp:lastModifiedBy>Valentine VEILLON</cp:lastModifiedBy>
  <cp:revision>10</cp:revision>
  <dcterms:created xsi:type="dcterms:W3CDTF">2020-08-20T13:02:25Z</dcterms:created>
  <dcterms:modified xsi:type="dcterms:W3CDTF">2020-08-27T15:50:46Z</dcterms:modified>
</cp:coreProperties>
</file>